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6D25F6-DFBE-4497-B648-E91EC409D8F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3A644F5-AD19-40CC-97F6-B6D792FEB2F8}">
      <dgm:prSet phldrT="[Text]"/>
      <dgm:spPr/>
      <dgm:t>
        <a:bodyPr/>
        <a:lstStyle/>
        <a:p>
          <a:r>
            <a:rPr lang="en-GB" dirty="0" smtClean="0"/>
            <a:t>Perceptive analysis on how you and others use language</a:t>
          </a:r>
          <a:endParaRPr lang="en-GB" dirty="0"/>
        </a:p>
      </dgm:t>
    </dgm:pt>
    <dgm:pt modelId="{1295F2B2-5DF0-4726-9A84-8E95E877AA34}" type="parTrans" cxnId="{2678E8EE-73CC-4499-8A75-3D6ACCAB3DC4}">
      <dgm:prSet/>
      <dgm:spPr/>
      <dgm:t>
        <a:bodyPr/>
        <a:lstStyle/>
        <a:p>
          <a:endParaRPr lang="en-GB"/>
        </a:p>
      </dgm:t>
    </dgm:pt>
    <dgm:pt modelId="{8EB09FC5-7E99-407E-A395-76B3BD02A79D}" type="sibTrans" cxnId="{2678E8EE-73CC-4499-8A75-3D6ACCAB3DC4}">
      <dgm:prSet/>
      <dgm:spPr/>
      <dgm:t>
        <a:bodyPr/>
        <a:lstStyle/>
        <a:p>
          <a:endParaRPr lang="en-GB"/>
        </a:p>
      </dgm:t>
    </dgm:pt>
    <dgm:pt modelId="{FD97698E-6FB1-4FB0-BBF7-56082D9A3489}">
      <dgm:prSet phldrT="[Text]"/>
      <dgm:spPr/>
      <dgm:t>
        <a:bodyPr/>
        <a:lstStyle/>
        <a:p>
          <a:r>
            <a:rPr lang="en-GB" dirty="0" smtClean="0"/>
            <a:t>Terminology</a:t>
          </a:r>
          <a:endParaRPr lang="en-GB" dirty="0"/>
        </a:p>
      </dgm:t>
    </dgm:pt>
    <dgm:pt modelId="{B2ECBF10-EAB8-43F9-B347-655223023BA2}" type="parTrans" cxnId="{9D8F112B-7EBD-450F-9F78-D5F5546DD186}">
      <dgm:prSet/>
      <dgm:spPr/>
      <dgm:t>
        <a:bodyPr/>
        <a:lstStyle/>
        <a:p>
          <a:endParaRPr lang="en-GB"/>
        </a:p>
      </dgm:t>
    </dgm:pt>
    <dgm:pt modelId="{9C4CE176-CADE-4996-A541-C803294C75CF}" type="sibTrans" cxnId="{9D8F112B-7EBD-450F-9F78-D5F5546DD186}">
      <dgm:prSet/>
      <dgm:spPr/>
      <dgm:t>
        <a:bodyPr/>
        <a:lstStyle/>
        <a:p>
          <a:endParaRPr lang="en-GB"/>
        </a:p>
      </dgm:t>
    </dgm:pt>
    <dgm:pt modelId="{E89EBD76-447F-44F5-8DD5-AF3CC9EDF59D}">
      <dgm:prSet phldrT="[Text]"/>
      <dgm:spPr/>
      <dgm:t>
        <a:bodyPr/>
        <a:lstStyle/>
        <a:p>
          <a:r>
            <a:rPr lang="en-GB" dirty="0" smtClean="0"/>
            <a:t>Sophisticated and insightful interpretations.</a:t>
          </a:r>
          <a:endParaRPr lang="en-GB" dirty="0"/>
        </a:p>
      </dgm:t>
    </dgm:pt>
    <dgm:pt modelId="{2991B8A8-6D24-4AB4-BAEB-A924612AE091}" type="parTrans" cxnId="{DF51651D-7D96-4B41-B97B-9C9AFC3B888C}">
      <dgm:prSet/>
      <dgm:spPr/>
      <dgm:t>
        <a:bodyPr/>
        <a:lstStyle/>
        <a:p>
          <a:endParaRPr lang="en-GB"/>
        </a:p>
      </dgm:t>
    </dgm:pt>
    <dgm:pt modelId="{75C20729-2E6C-4766-9655-F3EB86C83550}" type="sibTrans" cxnId="{DF51651D-7D96-4B41-B97B-9C9AFC3B888C}">
      <dgm:prSet/>
      <dgm:spPr/>
      <dgm:t>
        <a:bodyPr/>
        <a:lstStyle/>
        <a:p>
          <a:endParaRPr lang="en-GB"/>
        </a:p>
      </dgm:t>
    </dgm:pt>
    <dgm:pt modelId="{73212465-D8CE-4DAE-A3B6-AAEB4068FFE9}">
      <dgm:prSet phldrT="[Text]"/>
      <dgm:spPr/>
      <dgm:t>
        <a:bodyPr/>
        <a:lstStyle/>
        <a:p>
          <a:r>
            <a:rPr lang="en-GB" dirty="0" smtClean="0"/>
            <a:t>Why and how features are used?</a:t>
          </a:r>
          <a:endParaRPr lang="en-GB" dirty="0"/>
        </a:p>
      </dgm:t>
    </dgm:pt>
    <dgm:pt modelId="{E3B2FC53-E4BA-473E-BCA9-2CAD4EC5ECFA}" type="parTrans" cxnId="{AA240722-9366-494E-B98B-A08097EA4AE8}">
      <dgm:prSet/>
      <dgm:spPr/>
      <dgm:t>
        <a:bodyPr/>
        <a:lstStyle/>
        <a:p>
          <a:endParaRPr lang="en-GB"/>
        </a:p>
      </dgm:t>
    </dgm:pt>
    <dgm:pt modelId="{6E50D46F-C0F9-4680-BFA5-E82059A198C5}" type="sibTrans" cxnId="{AA240722-9366-494E-B98B-A08097EA4AE8}">
      <dgm:prSet/>
      <dgm:spPr/>
      <dgm:t>
        <a:bodyPr/>
        <a:lstStyle/>
        <a:p>
          <a:endParaRPr lang="en-GB"/>
        </a:p>
      </dgm:t>
    </dgm:pt>
    <dgm:pt modelId="{97D36A5C-767F-4386-93C3-65F2BE93C8BC}">
      <dgm:prSet phldrT="[Text]"/>
      <dgm:spPr/>
      <dgm:t>
        <a:bodyPr/>
        <a:lstStyle/>
        <a:p>
          <a:r>
            <a:rPr lang="en-GB" dirty="0" smtClean="0"/>
            <a:t>Comment on public attitudes to spoken language varieties.</a:t>
          </a:r>
          <a:endParaRPr lang="en-GB" dirty="0"/>
        </a:p>
      </dgm:t>
    </dgm:pt>
    <dgm:pt modelId="{27A5A733-6F6C-4421-A1E8-6DC2381B931F}" type="parTrans" cxnId="{DC73AC5E-C25F-4547-A7BE-E5D5C9162E51}">
      <dgm:prSet/>
      <dgm:spPr/>
      <dgm:t>
        <a:bodyPr/>
        <a:lstStyle/>
        <a:p>
          <a:endParaRPr lang="en-GB"/>
        </a:p>
      </dgm:t>
    </dgm:pt>
    <dgm:pt modelId="{9422A32D-938C-4199-998D-B7472BC6B1F1}" type="sibTrans" cxnId="{DC73AC5E-C25F-4547-A7BE-E5D5C9162E51}">
      <dgm:prSet/>
      <dgm:spPr/>
      <dgm:t>
        <a:bodyPr/>
        <a:lstStyle/>
        <a:p>
          <a:endParaRPr lang="en-GB"/>
        </a:p>
      </dgm:t>
    </dgm:pt>
    <dgm:pt modelId="{2A1A57AD-DD8C-4A62-A6FD-365899C5041B}">
      <dgm:prSet phldrT="[Text]"/>
      <dgm:spPr/>
      <dgm:t>
        <a:bodyPr/>
        <a:lstStyle/>
        <a:p>
          <a:r>
            <a:rPr lang="en-GB" dirty="0" smtClean="0"/>
            <a:t>Attitudes to features</a:t>
          </a:r>
          <a:endParaRPr lang="en-GB" dirty="0"/>
        </a:p>
      </dgm:t>
    </dgm:pt>
    <dgm:pt modelId="{D8724D26-4605-4D6F-8E09-95B0146F4460}" type="parTrans" cxnId="{402E799E-3A2D-4E81-ADBC-AEBE3F0B7949}">
      <dgm:prSet/>
      <dgm:spPr/>
      <dgm:t>
        <a:bodyPr/>
        <a:lstStyle/>
        <a:p>
          <a:endParaRPr lang="en-GB"/>
        </a:p>
      </dgm:t>
    </dgm:pt>
    <dgm:pt modelId="{1BF9BE12-142C-4A1A-8CD5-1500373BDCF6}" type="sibTrans" cxnId="{402E799E-3A2D-4E81-ADBC-AEBE3F0B7949}">
      <dgm:prSet/>
      <dgm:spPr/>
      <dgm:t>
        <a:bodyPr/>
        <a:lstStyle/>
        <a:p>
          <a:endParaRPr lang="en-GB"/>
        </a:p>
      </dgm:t>
    </dgm:pt>
    <dgm:pt modelId="{4F92E39F-45D5-454D-8868-C11DE865BDCF}">
      <dgm:prSet phldrT="[Text]"/>
      <dgm:spPr/>
      <dgm:t>
        <a:bodyPr/>
        <a:lstStyle/>
        <a:p>
          <a:r>
            <a:rPr lang="en-GB" dirty="0" smtClean="0"/>
            <a:t>Data</a:t>
          </a:r>
          <a:endParaRPr lang="en-GB" dirty="0"/>
        </a:p>
      </dgm:t>
    </dgm:pt>
    <dgm:pt modelId="{DDCF3AAF-8A7E-4C77-A22D-B28ACCFD17E8}" type="parTrans" cxnId="{75329737-E261-4D9E-AC05-F1D871242D46}">
      <dgm:prSet/>
      <dgm:spPr/>
      <dgm:t>
        <a:bodyPr/>
        <a:lstStyle/>
        <a:p>
          <a:endParaRPr lang="en-GB"/>
        </a:p>
      </dgm:t>
    </dgm:pt>
    <dgm:pt modelId="{57C00AFB-2DC1-44FA-ABB9-146E947BBA3D}" type="sibTrans" cxnId="{75329737-E261-4D9E-AC05-F1D871242D46}">
      <dgm:prSet/>
      <dgm:spPr/>
      <dgm:t>
        <a:bodyPr/>
        <a:lstStyle/>
        <a:p>
          <a:endParaRPr lang="en-GB"/>
        </a:p>
      </dgm:t>
    </dgm:pt>
    <dgm:pt modelId="{7D8FCCD6-9A3F-48E5-97CD-E8F8084D1344}">
      <dgm:prSet phldrT="[Text]"/>
      <dgm:spPr/>
      <dgm:t>
        <a:bodyPr/>
        <a:lstStyle/>
        <a:p>
          <a:r>
            <a:rPr lang="en-GB" dirty="0" smtClean="0"/>
            <a:t>Quotes</a:t>
          </a:r>
          <a:endParaRPr lang="en-GB" dirty="0"/>
        </a:p>
      </dgm:t>
    </dgm:pt>
    <dgm:pt modelId="{CB79DCE0-0EFD-4362-8380-1001CA77C187}" type="parTrans" cxnId="{D4268605-29F2-4DA5-B343-602D79AC4CA6}">
      <dgm:prSet/>
      <dgm:spPr/>
      <dgm:t>
        <a:bodyPr/>
        <a:lstStyle/>
        <a:p>
          <a:endParaRPr lang="en-GB"/>
        </a:p>
      </dgm:t>
    </dgm:pt>
    <dgm:pt modelId="{BF05B771-313D-4EE1-9941-93AAEFF3D2B1}" type="sibTrans" cxnId="{D4268605-29F2-4DA5-B343-602D79AC4CA6}">
      <dgm:prSet/>
      <dgm:spPr/>
      <dgm:t>
        <a:bodyPr/>
        <a:lstStyle/>
        <a:p>
          <a:endParaRPr lang="en-GB"/>
        </a:p>
      </dgm:t>
    </dgm:pt>
    <dgm:pt modelId="{7E0A6974-DBF7-40D0-BA30-846D5D9FD828}">
      <dgm:prSet phldrT="[Text]"/>
      <dgm:spPr/>
      <dgm:t>
        <a:bodyPr/>
        <a:lstStyle/>
        <a:p>
          <a:r>
            <a:rPr lang="en-GB" dirty="0" smtClean="0"/>
            <a:t>Own experience of features</a:t>
          </a:r>
          <a:endParaRPr lang="en-GB" dirty="0"/>
        </a:p>
      </dgm:t>
    </dgm:pt>
    <dgm:pt modelId="{EB919E60-3F7D-41E1-9233-B7FA0219B4EC}" type="parTrans" cxnId="{357E6B6C-100F-4CDB-985B-B97BFBEE62D5}">
      <dgm:prSet/>
      <dgm:spPr/>
      <dgm:t>
        <a:bodyPr/>
        <a:lstStyle/>
        <a:p>
          <a:endParaRPr lang="en-GB"/>
        </a:p>
      </dgm:t>
    </dgm:pt>
    <dgm:pt modelId="{0373EA2E-0609-4A60-9050-8847DA13B7B0}" type="sibTrans" cxnId="{357E6B6C-100F-4CDB-985B-B97BFBEE62D5}">
      <dgm:prSet/>
      <dgm:spPr/>
      <dgm:t>
        <a:bodyPr/>
        <a:lstStyle/>
        <a:p>
          <a:endParaRPr lang="en-GB"/>
        </a:p>
      </dgm:t>
    </dgm:pt>
    <dgm:pt modelId="{C36BC0DE-F99F-4F0A-B9DB-A792BD146A16}">
      <dgm:prSet phldrT="[Text]"/>
      <dgm:spPr/>
      <dgm:t>
        <a:bodyPr/>
        <a:lstStyle/>
        <a:p>
          <a:r>
            <a:rPr lang="en-GB" dirty="0" smtClean="0"/>
            <a:t>Perceptions</a:t>
          </a:r>
          <a:endParaRPr lang="en-GB" dirty="0"/>
        </a:p>
      </dgm:t>
    </dgm:pt>
    <dgm:pt modelId="{19919C83-A2E3-4968-9AAF-54F81E32C5B0}" type="parTrans" cxnId="{0BE0943B-E77F-415A-924B-6CDF6E2D398B}">
      <dgm:prSet/>
      <dgm:spPr/>
      <dgm:t>
        <a:bodyPr/>
        <a:lstStyle/>
        <a:p>
          <a:endParaRPr lang="en-GB"/>
        </a:p>
      </dgm:t>
    </dgm:pt>
    <dgm:pt modelId="{A67FCFE4-D994-4F3E-987B-42490A87E6D2}" type="sibTrans" cxnId="{0BE0943B-E77F-415A-924B-6CDF6E2D398B}">
      <dgm:prSet/>
      <dgm:spPr/>
      <dgm:t>
        <a:bodyPr/>
        <a:lstStyle/>
        <a:p>
          <a:endParaRPr lang="en-GB"/>
        </a:p>
      </dgm:t>
    </dgm:pt>
    <dgm:pt modelId="{B495D430-7D5F-46D6-BE6F-56FFDF1C14D2}">
      <dgm:prSet phldrT="[Text]"/>
      <dgm:spPr/>
      <dgm:t>
        <a:bodyPr/>
        <a:lstStyle/>
        <a:p>
          <a:endParaRPr lang="en-GB" dirty="0"/>
        </a:p>
      </dgm:t>
    </dgm:pt>
    <dgm:pt modelId="{2399A9C2-FBA8-400E-AB27-E901A2DF5710}" type="parTrans" cxnId="{2759C1C4-64FA-4AB6-AC35-001D3599537B}">
      <dgm:prSet/>
      <dgm:spPr/>
      <dgm:t>
        <a:bodyPr/>
        <a:lstStyle/>
        <a:p>
          <a:endParaRPr lang="en-GB"/>
        </a:p>
      </dgm:t>
    </dgm:pt>
    <dgm:pt modelId="{BEA35551-4D92-4F87-A239-545EC3891B4A}" type="sibTrans" cxnId="{2759C1C4-64FA-4AB6-AC35-001D3599537B}">
      <dgm:prSet/>
      <dgm:spPr/>
      <dgm:t>
        <a:bodyPr/>
        <a:lstStyle/>
        <a:p>
          <a:endParaRPr lang="en-GB"/>
        </a:p>
      </dgm:t>
    </dgm:pt>
    <dgm:pt modelId="{9A538D4E-6FC2-48ED-8DE1-25DD377093F3}" type="pres">
      <dgm:prSet presAssocID="{BD6D25F6-DFBE-4497-B648-E91EC409D8F9}" presName="rootnode" presStyleCnt="0">
        <dgm:presLayoutVars>
          <dgm:chMax/>
          <dgm:chPref/>
          <dgm:dir/>
          <dgm:animLvl val="lvl"/>
        </dgm:presLayoutVars>
      </dgm:prSet>
      <dgm:spPr/>
    </dgm:pt>
    <dgm:pt modelId="{4706F029-0501-47AF-BD8D-5974962D28A9}" type="pres">
      <dgm:prSet presAssocID="{93A644F5-AD19-40CC-97F6-B6D792FEB2F8}" presName="composite" presStyleCnt="0"/>
      <dgm:spPr/>
    </dgm:pt>
    <dgm:pt modelId="{C9EBF37B-D6CB-4EBE-BA78-6DD714FCE79E}" type="pres">
      <dgm:prSet presAssocID="{93A644F5-AD19-40CC-97F6-B6D792FEB2F8}" presName="bentUpArrow1" presStyleLbl="alignImgPlace1" presStyleIdx="0" presStyleCnt="2"/>
      <dgm:spPr/>
    </dgm:pt>
    <dgm:pt modelId="{069B819B-83A0-417F-94FD-7267C249039B}" type="pres">
      <dgm:prSet presAssocID="{93A644F5-AD19-40CC-97F6-B6D792FEB2F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C3C68B-15D1-46ED-A197-E3490781AD58}" type="pres">
      <dgm:prSet presAssocID="{93A644F5-AD19-40CC-97F6-B6D792FEB2F8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FA98D7-B81D-443F-83AD-BA446B25AC83}" type="pres">
      <dgm:prSet presAssocID="{8EB09FC5-7E99-407E-A395-76B3BD02A79D}" presName="sibTrans" presStyleCnt="0"/>
      <dgm:spPr/>
    </dgm:pt>
    <dgm:pt modelId="{3E84FF04-ED95-4FDB-9743-0061391BD6A4}" type="pres">
      <dgm:prSet presAssocID="{E89EBD76-447F-44F5-8DD5-AF3CC9EDF59D}" presName="composite" presStyleCnt="0"/>
      <dgm:spPr/>
    </dgm:pt>
    <dgm:pt modelId="{1674BFFB-4B3D-47BF-9884-D0D660456A71}" type="pres">
      <dgm:prSet presAssocID="{E89EBD76-447F-44F5-8DD5-AF3CC9EDF59D}" presName="bentUpArrow1" presStyleLbl="alignImgPlace1" presStyleIdx="1" presStyleCnt="2"/>
      <dgm:spPr/>
    </dgm:pt>
    <dgm:pt modelId="{3407824E-269D-43D9-A440-EC96FDB9133B}" type="pres">
      <dgm:prSet presAssocID="{E89EBD76-447F-44F5-8DD5-AF3CC9EDF59D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827BF5-6A41-4A8E-BA16-39EBE0224F1F}" type="pres">
      <dgm:prSet presAssocID="{E89EBD76-447F-44F5-8DD5-AF3CC9EDF59D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5B56E8E-6D4E-45CF-A7C5-8F72A161A471}" type="pres">
      <dgm:prSet presAssocID="{75C20729-2E6C-4766-9655-F3EB86C83550}" presName="sibTrans" presStyleCnt="0"/>
      <dgm:spPr/>
    </dgm:pt>
    <dgm:pt modelId="{2DC7C930-B36F-4F6C-8873-7E1C29CA3166}" type="pres">
      <dgm:prSet presAssocID="{97D36A5C-767F-4386-93C3-65F2BE93C8BC}" presName="composite" presStyleCnt="0"/>
      <dgm:spPr/>
    </dgm:pt>
    <dgm:pt modelId="{F2128D51-8272-4AAA-AB2E-4107C1FDFD38}" type="pres">
      <dgm:prSet presAssocID="{97D36A5C-767F-4386-93C3-65F2BE93C8BC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07E43666-C611-4FBF-98D9-085D1E264ABB}" type="pres">
      <dgm:prSet presAssocID="{97D36A5C-767F-4386-93C3-65F2BE93C8BC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9DA858C-EB3B-411F-BEEB-6DB7D0E2598D}" type="presOf" srcId="{97D36A5C-767F-4386-93C3-65F2BE93C8BC}" destId="{F2128D51-8272-4AAA-AB2E-4107C1FDFD38}" srcOrd="0" destOrd="0" presId="urn:microsoft.com/office/officeart/2005/8/layout/StepDownProcess"/>
    <dgm:cxn modelId="{DF51651D-7D96-4B41-B97B-9C9AFC3B888C}" srcId="{BD6D25F6-DFBE-4497-B648-E91EC409D8F9}" destId="{E89EBD76-447F-44F5-8DD5-AF3CC9EDF59D}" srcOrd="1" destOrd="0" parTransId="{2991B8A8-6D24-4AB4-BAEB-A924612AE091}" sibTransId="{75C20729-2E6C-4766-9655-F3EB86C83550}"/>
    <dgm:cxn modelId="{75329737-E261-4D9E-AC05-F1D871242D46}" srcId="{93A644F5-AD19-40CC-97F6-B6D792FEB2F8}" destId="{4F92E39F-45D5-454D-8868-C11DE865BDCF}" srcOrd="1" destOrd="0" parTransId="{DDCF3AAF-8A7E-4C77-A22D-B28ACCFD17E8}" sibTransId="{57C00AFB-2DC1-44FA-ABB9-146E947BBA3D}"/>
    <dgm:cxn modelId="{AA240722-9366-494E-B98B-A08097EA4AE8}" srcId="{E89EBD76-447F-44F5-8DD5-AF3CC9EDF59D}" destId="{73212465-D8CE-4DAE-A3B6-AAEB4068FFE9}" srcOrd="0" destOrd="0" parTransId="{E3B2FC53-E4BA-473E-BCA9-2CAD4EC5ECFA}" sibTransId="{6E50D46F-C0F9-4680-BFA5-E82059A198C5}"/>
    <dgm:cxn modelId="{597F9802-F010-4A44-AD2E-994931C22233}" type="presOf" srcId="{E89EBD76-447F-44F5-8DD5-AF3CC9EDF59D}" destId="{3407824E-269D-43D9-A440-EC96FDB9133B}" srcOrd="0" destOrd="0" presId="urn:microsoft.com/office/officeart/2005/8/layout/StepDownProcess"/>
    <dgm:cxn modelId="{A1E5E645-0744-42A7-84B4-53D63B0B1158}" type="presOf" srcId="{4F92E39F-45D5-454D-8868-C11DE865BDCF}" destId="{5FC3C68B-15D1-46ED-A197-E3490781AD58}" srcOrd="0" destOrd="1" presId="urn:microsoft.com/office/officeart/2005/8/layout/StepDownProcess"/>
    <dgm:cxn modelId="{3198BC00-0917-4C1F-A31F-37376EEB9C0F}" type="presOf" srcId="{73212465-D8CE-4DAE-A3B6-AAEB4068FFE9}" destId="{14827BF5-6A41-4A8E-BA16-39EBE0224F1F}" srcOrd="0" destOrd="0" presId="urn:microsoft.com/office/officeart/2005/8/layout/StepDownProcess"/>
    <dgm:cxn modelId="{0BE0943B-E77F-415A-924B-6CDF6E2D398B}" srcId="{97D36A5C-767F-4386-93C3-65F2BE93C8BC}" destId="{C36BC0DE-F99F-4F0A-B9DB-A792BD146A16}" srcOrd="1" destOrd="0" parTransId="{19919C83-A2E3-4968-9AAF-54F81E32C5B0}" sibTransId="{A67FCFE4-D994-4F3E-987B-42490A87E6D2}"/>
    <dgm:cxn modelId="{9D8F112B-7EBD-450F-9F78-D5F5546DD186}" srcId="{93A644F5-AD19-40CC-97F6-B6D792FEB2F8}" destId="{FD97698E-6FB1-4FB0-BBF7-56082D9A3489}" srcOrd="0" destOrd="0" parTransId="{B2ECBF10-EAB8-43F9-B347-655223023BA2}" sibTransId="{9C4CE176-CADE-4996-A541-C803294C75CF}"/>
    <dgm:cxn modelId="{450F941B-05DB-4096-A82D-904D1B567616}" type="presOf" srcId="{2A1A57AD-DD8C-4A62-A6FD-365899C5041B}" destId="{07E43666-C611-4FBF-98D9-085D1E264ABB}" srcOrd="0" destOrd="0" presId="urn:microsoft.com/office/officeart/2005/8/layout/StepDownProcess"/>
    <dgm:cxn modelId="{8BB9C431-056B-469E-A3C0-10A8C4F38634}" type="presOf" srcId="{7D8FCCD6-9A3F-48E5-97CD-E8F8084D1344}" destId="{5FC3C68B-15D1-46ED-A197-E3490781AD58}" srcOrd="0" destOrd="2" presId="urn:microsoft.com/office/officeart/2005/8/layout/StepDownProcess"/>
    <dgm:cxn modelId="{357E6B6C-100F-4CDB-985B-B97BFBEE62D5}" srcId="{93A644F5-AD19-40CC-97F6-B6D792FEB2F8}" destId="{7E0A6974-DBF7-40D0-BA30-846D5D9FD828}" srcOrd="3" destOrd="0" parTransId="{EB919E60-3F7D-41E1-9233-B7FA0219B4EC}" sibTransId="{0373EA2E-0609-4A60-9050-8847DA13B7B0}"/>
    <dgm:cxn modelId="{402E799E-3A2D-4E81-ADBC-AEBE3F0B7949}" srcId="{97D36A5C-767F-4386-93C3-65F2BE93C8BC}" destId="{2A1A57AD-DD8C-4A62-A6FD-365899C5041B}" srcOrd="0" destOrd="0" parTransId="{D8724D26-4605-4D6F-8E09-95B0146F4460}" sibTransId="{1BF9BE12-142C-4A1A-8CD5-1500373BDCF6}"/>
    <dgm:cxn modelId="{27E10C8E-BDAF-4940-B152-C437209D221A}" type="presOf" srcId="{BD6D25F6-DFBE-4497-B648-E91EC409D8F9}" destId="{9A538D4E-6FC2-48ED-8DE1-25DD377093F3}" srcOrd="0" destOrd="0" presId="urn:microsoft.com/office/officeart/2005/8/layout/StepDownProcess"/>
    <dgm:cxn modelId="{3E00EA50-8BBA-4818-88BF-9ECC37535C10}" type="presOf" srcId="{7E0A6974-DBF7-40D0-BA30-846D5D9FD828}" destId="{5FC3C68B-15D1-46ED-A197-E3490781AD58}" srcOrd="0" destOrd="3" presId="urn:microsoft.com/office/officeart/2005/8/layout/StepDownProcess"/>
    <dgm:cxn modelId="{25229BC2-EAAC-416A-896B-72B0AD5AEC0C}" type="presOf" srcId="{93A644F5-AD19-40CC-97F6-B6D792FEB2F8}" destId="{069B819B-83A0-417F-94FD-7267C249039B}" srcOrd="0" destOrd="0" presId="urn:microsoft.com/office/officeart/2005/8/layout/StepDownProcess"/>
    <dgm:cxn modelId="{2759C1C4-64FA-4AB6-AC35-001D3599537B}" srcId="{97D36A5C-767F-4386-93C3-65F2BE93C8BC}" destId="{B495D430-7D5F-46D6-BE6F-56FFDF1C14D2}" srcOrd="2" destOrd="0" parTransId="{2399A9C2-FBA8-400E-AB27-E901A2DF5710}" sibTransId="{BEA35551-4D92-4F87-A239-545EC3891B4A}"/>
    <dgm:cxn modelId="{3D13DCED-DF12-45E9-8DA9-30E70BEBD72E}" type="presOf" srcId="{FD97698E-6FB1-4FB0-BBF7-56082D9A3489}" destId="{5FC3C68B-15D1-46ED-A197-E3490781AD58}" srcOrd="0" destOrd="0" presId="urn:microsoft.com/office/officeart/2005/8/layout/StepDownProcess"/>
    <dgm:cxn modelId="{43581AE3-C575-4130-A97E-9A65651C6874}" type="presOf" srcId="{C36BC0DE-F99F-4F0A-B9DB-A792BD146A16}" destId="{07E43666-C611-4FBF-98D9-085D1E264ABB}" srcOrd="0" destOrd="1" presId="urn:microsoft.com/office/officeart/2005/8/layout/StepDownProcess"/>
    <dgm:cxn modelId="{2678E8EE-73CC-4499-8A75-3D6ACCAB3DC4}" srcId="{BD6D25F6-DFBE-4497-B648-E91EC409D8F9}" destId="{93A644F5-AD19-40CC-97F6-B6D792FEB2F8}" srcOrd="0" destOrd="0" parTransId="{1295F2B2-5DF0-4726-9A84-8E95E877AA34}" sibTransId="{8EB09FC5-7E99-407E-A395-76B3BD02A79D}"/>
    <dgm:cxn modelId="{6E5C3B6C-FEAD-4B80-91C4-950A8D1F3904}" type="presOf" srcId="{B495D430-7D5F-46D6-BE6F-56FFDF1C14D2}" destId="{07E43666-C611-4FBF-98D9-085D1E264ABB}" srcOrd="0" destOrd="2" presId="urn:microsoft.com/office/officeart/2005/8/layout/StepDownProcess"/>
    <dgm:cxn modelId="{DC73AC5E-C25F-4547-A7BE-E5D5C9162E51}" srcId="{BD6D25F6-DFBE-4497-B648-E91EC409D8F9}" destId="{97D36A5C-767F-4386-93C3-65F2BE93C8BC}" srcOrd="2" destOrd="0" parTransId="{27A5A733-6F6C-4421-A1E8-6DC2381B931F}" sibTransId="{9422A32D-938C-4199-998D-B7472BC6B1F1}"/>
    <dgm:cxn modelId="{D4268605-29F2-4DA5-B343-602D79AC4CA6}" srcId="{93A644F5-AD19-40CC-97F6-B6D792FEB2F8}" destId="{7D8FCCD6-9A3F-48E5-97CD-E8F8084D1344}" srcOrd="2" destOrd="0" parTransId="{CB79DCE0-0EFD-4362-8380-1001CA77C187}" sibTransId="{BF05B771-313D-4EE1-9941-93AAEFF3D2B1}"/>
    <dgm:cxn modelId="{83126244-9F10-4908-8297-C63835C6317A}" type="presParOf" srcId="{9A538D4E-6FC2-48ED-8DE1-25DD377093F3}" destId="{4706F029-0501-47AF-BD8D-5974962D28A9}" srcOrd="0" destOrd="0" presId="urn:microsoft.com/office/officeart/2005/8/layout/StepDownProcess"/>
    <dgm:cxn modelId="{976BCB15-DA7C-4CAB-8736-B9D3FFFD0488}" type="presParOf" srcId="{4706F029-0501-47AF-BD8D-5974962D28A9}" destId="{C9EBF37B-D6CB-4EBE-BA78-6DD714FCE79E}" srcOrd="0" destOrd="0" presId="urn:microsoft.com/office/officeart/2005/8/layout/StepDownProcess"/>
    <dgm:cxn modelId="{8DFF6193-B0CD-4D97-88C6-A60D0E4ED5C1}" type="presParOf" srcId="{4706F029-0501-47AF-BD8D-5974962D28A9}" destId="{069B819B-83A0-417F-94FD-7267C249039B}" srcOrd="1" destOrd="0" presId="urn:microsoft.com/office/officeart/2005/8/layout/StepDownProcess"/>
    <dgm:cxn modelId="{82DFE71B-9CFB-407F-B7E5-3566A085D787}" type="presParOf" srcId="{4706F029-0501-47AF-BD8D-5974962D28A9}" destId="{5FC3C68B-15D1-46ED-A197-E3490781AD58}" srcOrd="2" destOrd="0" presId="urn:microsoft.com/office/officeart/2005/8/layout/StepDownProcess"/>
    <dgm:cxn modelId="{D0534B33-1309-4D12-A83B-114CE48E9D95}" type="presParOf" srcId="{9A538D4E-6FC2-48ED-8DE1-25DD377093F3}" destId="{9CFA98D7-B81D-443F-83AD-BA446B25AC83}" srcOrd="1" destOrd="0" presId="urn:microsoft.com/office/officeart/2005/8/layout/StepDownProcess"/>
    <dgm:cxn modelId="{2D2BB01E-0690-48AB-9543-8B92EB44FEEE}" type="presParOf" srcId="{9A538D4E-6FC2-48ED-8DE1-25DD377093F3}" destId="{3E84FF04-ED95-4FDB-9743-0061391BD6A4}" srcOrd="2" destOrd="0" presId="urn:microsoft.com/office/officeart/2005/8/layout/StepDownProcess"/>
    <dgm:cxn modelId="{70FEF26E-FD4F-4A4E-8B3C-CD2B845FB4B0}" type="presParOf" srcId="{3E84FF04-ED95-4FDB-9743-0061391BD6A4}" destId="{1674BFFB-4B3D-47BF-9884-D0D660456A71}" srcOrd="0" destOrd="0" presId="urn:microsoft.com/office/officeart/2005/8/layout/StepDownProcess"/>
    <dgm:cxn modelId="{4E60680D-C3A2-43A8-B1E5-E987D08791D9}" type="presParOf" srcId="{3E84FF04-ED95-4FDB-9743-0061391BD6A4}" destId="{3407824E-269D-43D9-A440-EC96FDB9133B}" srcOrd="1" destOrd="0" presId="urn:microsoft.com/office/officeart/2005/8/layout/StepDownProcess"/>
    <dgm:cxn modelId="{1020342F-761E-4FC4-BC7F-BBA509CCBA0B}" type="presParOf" srcId="{3E84FF04-ED95-4FDB-9743-0061391BD6A4}" destId="{14827BF5-6A41-4A8E-BA16-39EBE0224F1F}" srcOrd="2" destOrd="0" presId="urn:microsoft.com/office/officeart/2005/8/layout/StepDownProcess"/>
    <dgm:cxn modelId="{11A60163-6C25-476E-B5BD-2F20A68312D4}" type="presParOf" srcId="{9A538D4E-6FC2-48ED-8DE1-25DD377093F3}" destId="{D5B56E8E-6D4E-45CF-A7C5-8F72A161A471}" srcOrd="3" destOrd="0" presId="urn:microsoft.com/office/officeart/2005/8/layout/StepDownProcess"/>
    <dgm:cxn modelId="{D08B562F-08F1-4EF0-A32F-3576570D3872}" type="presParOf" srcId="{9A538D4E-6FC2-48ED-8DE1-25DD377093F3}" destId="{2DC7C930-B36F-4F6C-8873-7E1C29CA3166}" srcOrd="4" destOrd="0" presId="urn:microsoft.com/office/officeart/2005/8/layout/StepDownProcess"/>
    <dgm:cxn modelId="{FB020457-C8FF-467A-81D9-9430C8D5A882}" type="presParOf" srcId="{2DC7C930-B36F-4F6C-8873-7E1C29CA3166}" destId="{F2128D51-8272-4AAA-AB2E-4107C1FDFD38}" srcOrd="0" destOrd="0" presId="urn:microsoft.com/office/officeart/2005/8/layout/StepDownProcess"/>
    <dgm:cxn modelId="{CCB7B19A-5AF4-44F8-92F3-52283F507FEE}" type="presParOf" srcId="{2DC7C930-B36F-4F6C-8873-7E1C29CA3166}" destId="{07E43666-C611-4FBF-98D9-085D1E264AB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BF37B-D6CB-4EBE-BA78-6DD714FCE79E}">
      <dsp:nvSpPr>
        <dsp:cNvPr id="0" name=""/>
        <dsp:cNvSpPr/>
      </dsp:nvSpPr>
      <dsp:spPr>
        <a:xfrm rot="5400000">
          <a:off x="516453" y="1494714"/>
          <a:ext cx="1321945" cy="15049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B819B-83A0-417F-94FD-7267C249039B}">
      <dsp:nvSpPr>
        <dsp:cNvPr id="0" name=""/>
        <dsp:cNvSpPr/>
      </dsp:nvSpPr>
      <dsp:spPr>
        <a:xfrm>
          <a:off x="166217" y="29310"/>
          <a:ext cx="2225378" cy="15576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Perceptive analysis on how you and others use language</a:t>
          </a:r>
          <a:endParaRPr lang="en-GB" sz="2100" kern="1200" dirty="0"/>
        </a:p>
      </dsp:txBody>
      <dsp:txXfrm>
        <a:off x="242271" y="105364"/>
        <a:ext cx="2073270" cy="1405585"/>
      </dsp:txXfrm>
    </dsp:sp>
    <dsp:sp modelId="{5FC3C68B-15D1-46ED-A197-E3490781AD58}">
      <dsp:nvSpPr>
        <dsp:cNvPr id="0" name=""/>
        <dsp:cNvSpPr/>
      </dsp:nvSpPr>
      <dsp:spPr>
        <a:xfrm>
          <a:off x="2391596" y="177872"/>
          <a:ext cx="1618528" cy="1258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Terminology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Data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Quotes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Own experience of features</a:t>
          </a:r>
          <a:endParaRPr lang="en-GB" sz="1500" kern="1200" dirty="0"/>
        </a:p>
      </dsp:txBody>
      <dsp:txXfrm>
        <a:off x="2391596" y="177872"/>
        <a:ext cx="1618528" cy="1258996"/>
      </dsp:txXfrm>
    </dsp:sp>
    <dsp:sp modelId="{1674BFFB-4B3D-47BF-9884-D0D660456A71}">
      <dsp:nvSpPr>
        <dsp:cNvPr id="0" name=""/>
        <dsp:cNvSpPr/>
      </dsp:nvSpPr>
      <dsp:spPr>
        <a:xfrm rot="5400000">
          <a:off x="2361528" y="3244517"/>
          <a:ext cx="1321945" cy="15049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7824E-269D-43D9-A440-EC96FDB9133B}">
      <dsp:nvSpPr>
        <dsp:cNvPr id="0" name=""/>
        <dsp:cNvSpPr/>
      </dsp:nvSpPr>
      <dsp:spPr>
        <a:xfrm>
          <a:off x="2011293" y="1779113"/>
          <a:ext cx="2225378" cy="15576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Sophisticated and insightful interpretations.</a:t>
          </a:r>
          <a:endParaRPr lang="en-GB" sz="2100" kern="1200" dirty="0"/>
        </a:p>
      </dsp:txBody>
      <dsp:txXfrm>
        <a:off x="2087347" y="1855167"/>
        <a:ext cx="2073270" cy="1405585"/>
      </dsp:txXfrm>
    </dsp:sp>
    <dsp:sp modelId="{14827BF5-6A41-4A8E-BA16-39EBE0224F1F}">
      <dsp:nvSpPr>
        <dsp:cNvPr id="0" name=""/>
        <dsp:cNvSpPr/>
      </dsp:nvSpPr>
      <dsp:spPr>
        <a:xfrm>
          <a:off x="4236672" y="1927675"/>
          <a:ext cx="1618528" cy="1258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Why and how features are used?</a:t>
          </a:r>
          <a:endParaRPr lang="en-GB" sz="1500" kern="1200" dirty="0"/>
        </a:p>
      </dsp:txBody>
      <dsp:txXfrm>
        <a:off x="4236672" y="1927675"/>
        <a:ext cx="1618528" cy="1258996"/>
      </dsp:txXfrm>
    </dsp:sp>
    <dsp:sp modelId="{F2128D51-8272-4AAA-AB2E-4107C1FDFD38}">
      <dsp:nvSpPr>
        <dsp:cNvPr id="0" name=""/>
        <dsp:cNvSpPr/>
      </dsp:nvSpPr>
      <dsp:spPr>
        <a:xfrm>
          <a:off x="3856368" y="3528917"/>
          <a:ext cx="2225378" cy="15576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Comment on public attitudes to spoken language varieties.</a:t>
          </a:r>
          <a:endParaRPr lang="en-GB" sz="2100" kern="1200" dirty="0"/>
        </a:p>
      </dsp:txBody>
      <dsp:txXfrm>
        <a:off x="3932422" y="3604971"/>
        <a:ext cx="2073270" cy="1405585"/>
      </dsp:txXfrm>
    </dsp:sp>
    <dsp:sp modelId="{07E43666-C611-4FBF-98D9-085D1E264ABB}">
      <dsp:nvSpPr>
        <dsp:cNvPr id="0" name=""/>
        <dsp:cNvSpPr/>
      </dsp:nvSpPr>
      <dsp:spPr>
        <a:xfrm>
          <a:off x="6081747" y="3677478"/>
          <a:ext cx="1618528" cy="1258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Attitudes to features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Perceptions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900" kern="1200" dirty="0"/>
        </a:p>
      </dsp:txBody>
      <dsp:txXfrm>
        <a:off x="6081747" y="3677478"/>
        <a:ext cx="1618528" cy="1258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Year 10 Exam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Spoken Language Controlled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3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A02</a:t>
            </a:r>
            <a:endParaRPr lang="en-GB" dirty="0"/>
          </a:p>
          <a:p>
            <a:r>
              <a:rPr lang="en-GB" dirty="0"/>
              <a:t>Understand variations in spoken language, explaining why language changes in relation to contexts.</a:t>
            </a:r>
          </a:p>
          <a:p>
            <a:r>
              <a:rPr lang="en-GB" dirty="0"/>
              <a:t>Evaluate the impact of spoken language choices in their own and others’ use.</a:t>
            </a:r>
          </a:p>
        </p:txBody>
      </p:sp>
    </p:spTree>
    <p:extLst>
      <p:ext uri="{BB962C8B-B14F-4D97-AF65-F5344CB8AC3E}">
        <p14:creationId xmlns:p14="http://schemas.microsoft.com/office/powerpoint/2010/main" val="217046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Band 4 and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017" t="44862" r="11281" b="10222"/>
          <a:stretch/>
        </p:blipFill>
        <p:spPr>
          <a:xfrm>
            <a:off x="1053884" y="2123267"/>
            <a:ext cx="8989018" cy="389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0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470" y="1100379"/>
            <a:ext cx="2253568" cy="791849"/>
          </a:xfrm>
        </p:spPr>
        <p:txBody>
          <a:bodyPr/>
          <a:lstStyle/>
          <a:p>
            <a:r>
              <a:rPr lang="en-GB" dirty="0" smtClean="0"/>
              <a:t>Process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82373"/>
              </p:ext>
            </p:extLst>
          </p:nvPr>
        </p:nvGraphicFramePr>
        <p:xfrm>
          <a:off x="3022170" y="759417"/>
          <a:ext cx="7866494" cy="5115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092" y="3115159"/>
            <a:ext cx="2038324" cy="2075339"/>
          </a:xfrm>
        </p:spPr>
        <p:txBody>
          <a:bodyPr/>
          <a:lstStyle/>
          <a:p>
            <a:r>
              <a:rPr lang="en-GB" dirty="0" smtClean="0"/>
              <a:t>Ensure you meet all three.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7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you must ensure you include?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Your own experience of features</a:t>
            </a:r>
          </a:p>
          <a:p>
            <a:r>
              <a:rPr lang="en-GB" dirty="0" smtClean="0"/>
              <a:t>Quotes form the data – at least 5.</a:t>
            </a:r>
          </a:p>
          <a:p>
            <a:r>
              <a:rPr lang="en-GB" dirty="0" smtClean="0"/>
              <a:t>Interpretations of why features are used.</a:t>
            </a:r>
          </a:p>
          <a:p>
            <a:r>
              <a:rPr lang="en-GB" dirty="0" smtClean="0"/>
              <a:t>Appropriate Terminology</a:t>
            </a:r>
          </a:p>
          <a:p>
            <a:r>
              <a:rPr lang="en-GB" dirty="0" smtClean="0"/>
              <a:t>Conclusion</a:t>
            </a:r>
          </a:p>
          <a:p>
            <a:r>
              <a:rPr lang="en-GB" dirty="0" smtClean="0"/>
              <a:t>Stick to the question/statement of your investigation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0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avoid?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Avoid rambling</a:t>
            </a:r>
          </a:p>
          <a:p>
            <a:r>
              <a:rPr lang="en-GB" dirty="0" smtClean="0"/>
              <a:t>Avoid sweeping statements</a:t>
            </a:r>
          </a:p>
          <a:p>
            <a:r>
              <a:rPr lang="en-GB" dirty="0" smtClean="0"/>
              <a:t>Avoid being too analytical</a:t>
            </a:r>
          </a:p>
          <a:p>
            <a:r>
              <a:rPr lang="en-GB" dirty="0" smtClean="0"/>
              <a:t>Avoid not being analytical enough</a:t>
            </a:r>
          </a:p>
          <a:p>
            <a:r>
              <a:rPr lang="en-GB" dirty="0" smtClean="0"/>
              <a:t>Avoid generalisations</a:t>
            </a:r>
          </a:p>
          <a:p>
            <a:r>
              <a:rPr lang="en-GB" dirty="0" smtClean="0"/>
              <a:t>Avoid going off track.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8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should be on your planning sheet?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Terms – not definitions – you should know these. If you </a:t>
            </a:r>
            <a:r>
              <a:rPr lang="en-GB" smtClean="0"/>
              <a:t>don’t – revise.</a:t>
            </a:r>
            <a:endParaRPr lang="en-GB" dirty="0" smtClean="0"/>
          </a:p>
          <a:p>
            <a:r>
              <a:rPr lang="en-GB" dirty="0" smtClean="0"/>
              <a:t>Possible interpretations</a:t>
            </a:r>
          </a:p>
          <a:p>
            <a:r>
              <a:rPr lang="en-GB" dirty="0" smtClean="0"/>
              <a:t>Public attitudes</a:t>
            </a:r>
          </a:p>
          <a:p>
            <a:r>
              <a:rPr lang="en-GB" dirty="0" smtClean="0"/>
              <a:t>Unannotated Data Sheets</a:t>
            </a:r>
          </a:p>
        </p:txBody>
      </p:sp>
    </p:spTree>
    <p:extLst>
      <p:ext uri="{BB962C8B-B14F-4D97-AF65-F5344CB8AC3E}">
        <p14:creationId xmlns:p14="http://schemas.microsoft.com/office/powerpoint/2010/main" val="186865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186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Year 10 Exam</vt:lpstr>
      <vt:lpstr>Assessment Objectives</vt:lpstr>
      <vt:lpstr>Band 4 and 5</vt:lpstr>
      <vt:lpstr>Process</vt:lpstr>
      <vt:lpstr>What you must ensure you include?</vt:lpstr>
      <vt:lpstr>What to avoid?</vt:lpstr>
      <vt:lpstr>What should be on your planning sheet?</vt:lpstr>
    </vt:vector>
  </TitlesOfParts>
  <Company>RM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10 Exam</dc:title>
  <dc:creator>Mr M Baillie</dc:creator>
  <cp:lastModifiedBy>Mr M Baillie</cp:lastModifiedBy>
  <cp:revision>4</cp:revision>
  <dcterms:created xsi:type="dcterms:W3CDTF">2014-04-29T08:41:36Z</dcterms:created>
  <dcterms:modified xsi:type="dcterms:W3CDTF">2014-04-29T09:13:11Z</dcterms:modified>
</cp:coreProperties>
</file>