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12/2/2013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Final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HelveticaNeue-Bold"/>
              </a:rPr>
              <a:t> </a:t>
            </a:r>
            <a:r>
              <a:rPr lang="en-GB" b="1" dirty="0" smtClean="0">
                <a:latin typeface="HelveticaNeue-Bold"/>
              </a:rPr>
              <a:t>  AO3</a:t>
            </a:r>
            <a:endParaRPr lang="en-GB" b="1" dirty="0">
              <a:latin typeface="HelveticaNeue-Bold"/>
            </a:endParaRPr>
          </a:p>
          <a:p>
            <a:r>
              <a:rPr lang="en-GB" b="1" dirty="0">
                <a:latin typeface="HelveticaNeue-Bold"/>
              </a:rPr>
              <a:t>Read and understand texts, selecting material appropriate to purpose.</a:t>
            </a:r>
          </a:p>
          <a:p>
            <a:r>
              <a:rPr lang="en-GB" b="1" dirty="0">
                <a:latin typeface="HelveticaNeue-Bold"/>
              </a:rPr>
              <a:t>Develop and sustain interpretations of writers’ ideas and perspectives.</a:t>
            </a:r>
          </a:p>
          <a:p>
            <a:r>
              <a:rPr lang="en-GB" b="1" dirty="0">
                <a:latin typeface="HelveticaNeue-Bold"/>
              </a:rPr>
              <a:t>Explain and evaluate how writers use linguistic, grammatical, structural and presentational features to achieve effects and engage and </a:t>
            </a:r>
            <a:r>
              <a:rPr lang="en-GB" b="1" dirty="0" smtClean="0">
                <a:latin typeface="HelveticaNeue-Bold"/>
              </a:rPr>
              <a:t>influence the </a:t>
            </a:r>
            <a:r>
              <a:rPr lang="en-GB" b="1" dirty="0">
                <a:latin typeface="HelveticaNeue-Bold"/>
              </a:rPr>
              <a:t>reader.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21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8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Complete overall planning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Work of practise sect5ions of essay e.g. Introduction, a QWERTY and what will be your conclusion.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Practise and hand in a language analysis this can be in the form of a mind map,  a paragraph or anything else you wish to use. But this must be handed in by the end of </a:t>
            </a:r>
            <a:r>
              <a:rPr lang="en-GB" smtClean="0"/>
              <a:t>Tuesday’s lesson.</a:t>
            </a:r>
          </a:p>
        </p:txBody>
      </p:sp>
    </p:spTree>
    <p:extLst>
      <p:ext uri="{BB962C8B-B14F-4D97-AF65-F5344CB8AC3E}">
        <p14:creationId xmlns:p14="http://schemas.microsoft.com/office/powerpoint/2010/main" val="433804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10</TotalTime>
  <Words>118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HelveticaNeue-Bold</vt:lpstr>
      <vt:lpstr>Rockwell</vt:lpstr>
      <vt:lpstr>Rockwell Condensed</vt:lpstr>
      <vt:lpstr>Wingdings</vt:lpstr>
      <vt:lpstr>Wood Type</vt:lpstr>
      <vt:lpstr>The Final Week</vt:lpstr>
      <vt:lpstr>Assessment Objectives</vt:lpstr>
      <vt:lpstr>tasks</vt:lpstr>
      <vt:lpstr>Tasks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Final Week</dc:title>
  <dc:creator>Mr M Baillie</dc:creator>
  <cp:lastModifiedBy>Mr M Baillie</cp:lastModifiedBy>
  <cp:revision>2</cp:revision>
  <dcterms:created xsi:type="dcterms:W3CDTF">2013-12-02T10:00:22Z</dcterms:created>
  <dcterms:modified xsi:type="dcterms:W3CDTF">2013-12-02T10:10:37Z</dcterms:modified>
</cp:coreProperties>
</file>