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8" r:id="rId5"/>
    <p:sldId id="259" r:id="rId6"/>
    <p:sldId id="260" r:id="rId7"/>
    <p:sldId id="261" r:id="rId8"/>
    <p:sldId id="262"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38DC77E-BD9E-42C1-BFB7-86798EA90809}" type="datetimeFigureOut">
              <a:rPr lang="en-GB" smtClean="0"/>
              <a:t>03/12/2013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30ED45-B7BB-4FF9-8A0B-53DE25356038}"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38DC77E-BD9E-42C1-BFB7-86798EA90809}" type="datetimeFigureOut">
              <a:rPr lang="en-GB" smtClean="0"/>
              <a:t>03/12/2013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30ED45-B7BB-4FF9-8A0B-53DE25356038}"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38DC77E-BD9E-42C1-BFB7-86798EA90809}" type="datetimeFigureOut">
              <a:rPr lang="en-GB" smtClean="0"/>
              <a:t>03/12/2013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30ED45-B7BB-4FF9-8A0B-53DE25356038}"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38DC77E-BD9E-42C1-BFB7-86798EA90809}" type="datetimeFigureOut">
              <a:rPr lang="en-GB" smtClean="0"/>
              <a:t>03/12/2013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30ED45-B7BB-4FF9-8A0B-53DE25356038}"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8DC77E-BD9E-42C1-BFB7-86798EA90809}" type="datetimeFigureOut">
              <a:rPr lang="en-GB" smtClean="0"/>
              <a:t>03/12/2013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30ED45-B7BB-4FF9-8A0B-53DE25356038}"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38DC77E-BD9E-42C1-BFB7-86798EA90809}" type="datetimeFigureOut">
              <a:rPr lang="en-GB" smtClean="0"/>
              <a:t>03/12/2013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30ED45-B7BB-4FF9-8A0B-53DE25356038}"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38DC77E-BD9E-42C1-BFB7-86798EA90809}" type="datetimeFigureOut">
              <a:rPr lang="en-GB" smtClean="0"/>
              <a:t>03/12/2013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330ED45-B7BB-4FF9-8A0B-53DE25356038}"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38DC77E-BD9E-42C1-BFB7-86798EA90809}" type="datetimeFigureOut">
              <a:rPr lang="en-GB" smtClean="0"/>
              <a:t>03/12/2013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330ED45-B7BB-4FF9-8A0B-53DE25356038}"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8DC77E-BD9E-42C1-BFB7-86798EA90809}" type="datetimeFigureOut">
              <a:rPr lang="en-GB" smtClean="0"/>
              <a:t>03/12/2013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330ED45-B7BB-4FF9-8A0B-53DE25356038}"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8DC77E-BD9E-42C1-BFB7-86798EA90809}" type="datetimeFigureOut">
              <a:rPr lang="en-GB" smtClean="0"/>
              <a:t>03/12/2013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30ED45-B7BB-4FF9-8A0B-53DE25356038}"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8DC77E-BD9E-42C1-BFB7-86798EA90809}" type="datetimeFigureOut">
              <a:rPr lang="en-GB" smtClean="0"/>
              <a:t>03/12/2013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30ED45-B7BB-4FF9-8A0B-53DE25356038}"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8DC77E-BD9E-42C1-BFB7-86798EA90809}" type="datetimeFigureOut">
              <a:rPr lang="en-GB" smtClean="0"/>
              <a:t>03/12/2013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30ED45-B7BB-4FF9-8A0B-53DE25356038}"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Language Analysis</a:t>
            </a: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Linguistic Devices</a:t>
            </a:r>
            <a:endParaRPr lang="en-GB" dirty="0"/>
          </a:p>
        </p:txBody>
      </p:sp>
      <p:sp>
        <p:nvSpPr>
          <p:cNvPr id="3" name="Content Placeholder 2"/>
          <p:cNvSpPr>
            <a:spLocks noGrp="1"/>
          </p:cNvSpPr>
          <p:nvPr>
            <p:ph idx="1"/>
          </p:nvPr>
        </p:nvSpPr>
        <p:spPr/>
        <p:txBody>
          <a:bodyPr/>
          <a:lstStyle/>
          <a:p>
            <a:r>
              <a:rPr lang="en-GB" dirty="0" smtClean="0"/>
              <a:t>Imperatives – command words</a:t>
            </a:r>
          </a:p>
          <a:p>
            <a:endParaRPr lang="en-GB" dirty="0"/>
          </a:p>
          <a:p>
            <a:r>
              <a:rPr lang="en-GB" dirty="0"/>
              <a:t>Proctor: You’re coming to the court with me, Mary. You will tell it in the </a:t>
            </a:r>
            <a:r>
              <a:rPr lang="en-GB" dirty="0" smtClean="0"/>
              <a:t>court</a:t>
            </a:r>
            <a:r>
              <a:rPr lang="en-GB" dirty="0"/>
              <a:t>.</a:t>
            </a:r>
            <a:endParaRPr lang="en-GB" dirty="0" smtClean="0"/>
          </a:p>
          <a:p>
            <a:endParaRPr lang="en-GB" dirty="0"/>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Linguistic Devices</a:t>
            </a:r>
            <a:endParaRPr lang="en-GB" dirty="0"/>
          </a:p>
        </p:txBody>
      </p:sp>
      <p:sp>
        <p:nvSpPr>
          <p:cNvPr id="3" name="Content Placeholder 2"/>
          <p:cNvSpPr>
            <a:spLocks noGrp="1"/>
          </p:cNvSpPr>
          <p:nvPr>
            <p:ph idx="1"/>
          </p:nvPr>
        </p:nvSpPr>
        <p:spPr/>
        <p:txBody>
          <a:bodyPr/>
          <a:lstStyle/>
          <a:p>
            <a:r>
              <a:rPr lang="en-GB" dirty="0" smtClean="0"/>
              <a:t>Imperatives – command words</a:t>
            </a:r>
          </a:p>
          <a:p>
            <a:endParaRPr lang="en-GB" dirty="0"/>
          </a:p>
          <a:p>
            <a:r>
              <a:rPr lang="en-GB" dirty="0"/>
              <a:t>Proctor: </a:t>
            </a:r>
            <a:r>
              <a:rPr lang="en-GB" dirty="0">
                <a:solidFill>
                  <a:srgbClr val="FF0000"/>
                </a:solidFill>
              </a:rPr>
              <a:t>You’re</a:t>
            </a:r>
            <a:r>
              <a:rPr lang="en-GB" dirty="0"/>
              <a:t> coming to the court with me, Mary. </a:t>
            </a:r>
            <a:r>
              <a:rPr lang="en-GB" dirty="0">
                <a:solidFill>
                  <a:srgbClr val="FF0000"/>
                </a:solidFill>
              </a:rPr>
              <a:t>You will </a:t>
            </a:r>
            <a:r>
              <a:rPr lang="en-GB" dirty="0"/>
              <a:t>tell it in the </a:t>
            </a:r>
            <a:r>
              <a:rPr lang="en-GB" dirty="0" smtClean="0"/>
              <a:t>court</a:t>
            </a:r>
            <a:r>
              <a:rPr lang="en-GB" dirty="0"/>
              <a:t>.</a:t>
            </a:r>
            <a:endParaRPr lang="en-GB" dirty="0" smtClean="0"/>
          </a:p>
          <a:p>
            <a:endParaRPr lang="en-GB" dirty="0"/>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double negatives, changing verb </a:t>
            </a:r>
            <a:r>
              <a:rPr lang="en-GB" dirty="0" smtClean="0"/>
              <a:t>tenses</a:t>
            </a:r>
            <a:endParaRPr lang="en-GB" dirty="0"/>
          </a:p>
        </p:txBody>
      </p:sp>
      <p:sp>
        <p:nvSpPr>
          <p:cNvPr id="3" name="Content Placeholder 2"/>
          <p:cNvSpPr>
            <a:spLocks noGrp="1"/>
          </p:cNvSpPr>
          <p:nvPr>
            <p:ph idx="1"/>
          </p:nvPr>
        </p:nvSpPr>
        <p:spPr/>
        <p:txBody>
          <a:bodyPr/>
          <a:lstStyle/>
          <a:p>
            <a:r>
              <a:rPr lang="en-GB" dirty="0"/>
              <a:t>He cannot discover no medicine for it in his books’;</a:t>
            </a:r>
            <a:endParaRPr lang="en-GB" dirty="0" smtClean="0"/>
          </a:p>
          <a:p>
            <a:r>
              <a:rPr lang="en-GB" dirty="0"/>
              <a:t>I know you have not opened with me’;</a:t>
            </a:r>
            <a:endParaRPr lang="en-GB" dirty="0" smtClean="0"/>
          </a:p>
          <a:p>
            <a:r>
              <a:rPr lang="en-GB" dirty="0"/>
              <a:t>‘Seeing I do live so closely with you, they dismissed it’;</a:t>
            </a:r>
            <a:endParaRPr lang="en-GB" dirty="0" smtClean="0"/>
          </a:p>
          <a:p>
            <a:r>
              <a:rPr lang="en-GB" dirty="0"/>
              <a:t>‘I am thirty-three time in court in my life’;</a:t>
            </a:r>
            <a:endParaRPr lang="en-GB" dirty="0" smtClean="0"/>
          </a:p>
          <a:p>
            <a:r>
              <a:rPr lang="en-GB" dirty="0"/>
              <a:t>‘He give me nine pound damages’; </a:t>
            </a:r>
            <a:endParaRPr lang="en-GB" dirty="0" smtClean="0"/>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Use of Similes and Metaphors</a:t>
            </a:r>
            <a:endParaRPr lang="en-GB" dirty="0"/>
          </a:p>
        </p:txBody>
      </p:sp>
      <p:sp>
        <p:nvSpPr>
          <p:cNvPr id="3" name="Content Placeholder 2"/>
          <p:cNvSpPr>
            <a:spLocks noGrp="1"/>
          </p:cNvSpPr>
          <p:nvPr>
            <p:ph idx="1"/>
          </p:nvPr>
        </p:nvSpPr>
        <p:spPr/>
        <p:txBody>
          <a:bodyPr>
            <a:normAutofit lnSpcReduction="10000"/>
          </a:bodyPr>
          <a:lstStyle/>
          <a:p>
            <a:r>
              <a:rPr lang="en-GB" i="1" dirty="0"/>
              <a:t>‘There be no blush about my name, </a:t>
            </a:r>
            <a:r>
              <a:rPr lang="en-GB" dirty="0"/>
              <a:t>Abigail reassures her </a:t>
            </a:r>
            <a:r>
              <a:rPr lang="en-GB" dirty="0" smtClean="0"/>
              <a:t>uncle</a:t>
            </a:r>
          </a:p>
          <a:p>
            <a:endParaRPr lang="en-GB" dirty="0"/>
          </a:p>
          <a:p>
            <a:r>
              <a:rPr lang="en-GB" dirty="0"/>
              <a:t>Judge </a:t>
            </a:r>
            <a:r>
              <a:rPr lang="en-GB" dirty="0" err="1"/>
              <a:t>Danforth</a:t>
            </a:r>
            <a:r>
              <a:rPr lang="en-GB" dirty="0"/>
              <a:t> tells the children, </a:t>
            </a:r>
            <a:r>
              <a:rPr lang="en-GB" i="1" dirty="0"/>
              <a:t>A very augur bit </a:t>
            </a:r>
            <a:r>
              <a:rPr lang="en-GB" dirty="0"/>
              <a:t>[a corkscrew-like tool] </a:t>
            </a:r>
            <a:r>
              <a:rPr lang="en-GB" i="1" dirty="0"/>
              <a:t>will now be turned into your souls until your honesty is proved’</a:t>
            </a:r>
            <a:r>
              <a:rPr lang="en-GB" dirty="0"/>
              <a:t>. </a:t>
            </a:r>
            <a:endParaRPr lang="en-GB" dirty="0" smtClean="0"/>
          </a:p>
          <a:p>
            <a:endParaRPr lang="en-GB" dirty="0"/>
          </a:p>
          <a:p>
            <a:r>
              <a:rPr lang="en-GB" i="1" dirty="0"/>
              <a:t>‘My daughter and my niece I discovered dancing like heathen in the forest’</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Language varied by Miller to present different characters and their roles in society.</a:t>
            </a:r>
            <a:endParaRPr lang="en-GB" dirty="0"/>
          </a:p>
        </p:txBody>
      </p:sp>
      <p:sp>
        <p:nvSpPr>
          <p:cNvPr id="3" name="Content Placeholder 2"/>
          <p:cNvSpPr>
            <a:spLocks noGrp="1"/>
          </p:cNvSpPr>
          <p:nvPr>
            <p:ph idx="1"/>
          </p:nvPr>
        </p:nvSpPr>
        <p:spPr>
          <a:xfrm>
            <a:off x="457200" y="1844824"/>
            <a:ext cx="8229600" cy="4281339"/>
          </a:xfrm>
        </p:spPr>
        <p:txBody>
          <a:bodyPr>
            <a:normAutofit/>
          </a:bodyPr>
          <a:lstStyle/>
          <a:p>
            <a:r>
              <a:rPr lang="en-GB" dirty="0" smtClean="0"/>
              <a:t>Judge </a:t>
            </a:r>
            <a:r>
              <a:rPr lang="en-GB" dirty="0" err="1" smtClean="0"/>
              <a:t>Danforth</a:t>
            </a:r>
            <a:r>
              <a:rPr lang="en-GB" dirty="0" smtClean="0"/>
              <a:t> uses elaborate phrases compared to the villagers.</a:t>
            </a:r>
          </a:p>
          <a:p>
            <a:endParaRPr lang="en-GB" dirty="0"/>
          </a:p>
          <a:p>
            <a:r>
              <a:rPr lang="en-GB" dirty="0" smtClean="0"/>
              <a:t>Giles Corey is blunt, demonstrating his blunt nature.</a:t>
            </a:r>
          </a:p>
          <a:p>
            <a:pPr>
              <a:buNone/>
            </a:pP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John Proctor uses some of the most poetic lines in the play.</a:t>
            </a:r>
            <a:br>
              <a:rPr lang="en-GB" dirty="0" smtClean="0"/>
            </a:br>
            <a:endParaRPr lang="en-GB" dirty="0"/>
          </a:p>
        </p:txBody>
      </p:sp>
      <p:sp>
        <p:nvSpPr>
          <p:cNvPr id="3" name="Content Placeholder 2"/>
          <p:cNvSpPr>
            <a:spLocks noGrp="1"/>
          </p:cNvSpPr>
          <p:nvPr>
            <p:ph idx="1"/>
          </p:nvPr>
        </p:nvSpPr>
        <p:spPr/>
        <p:txBody>
          <a:bodyPr>
            <a:normAutofit fontScale="92500"/>
          </a:bodyPr>
          <a:lstStyle/>
          <a:p>
            <a:r>
              <a:rPr lang="en-GB" b="1" i="1" dirty="0"/>
              <a:t>Proctor: </a:t>
            </a:r>
            <a:r>
              <a:rPr lang="en-GB" i="1" dirty="0"/>
              <a:t>(with a cry of his whole soul) Because it is my name! Because I cannot have another in my life! </a:t>
            </a:r>
            <a:r>
              <a:rPr lang="en-GB" i="1" dirty="0" smtClean="0"/>
              <a:t>Because </a:t>
            </a:r>
            <a:r>
              <a:rPr lang="en-GB" i="1" dirty="0"/>
              <a:t>I lie and sign myself to lies! Because I am not worth the dust on the feet of them that hang! How may I live without my name? I have given you my soul; leave me my name</a:t>
            </a:r>
            <a:r>
              <a:rPr lang="en-GB" i="1" dirty="0" smtClean="0"/>
              <a:t>!</a:t>
            </a:r>
          </a:p>
          <a:p>
            <a:pPr>
              <a:buNone/>
            </a:pPr>
            <a:endParaRPr lang="en-GB" dirty="0" smtClean="0"/>
          </a:p>
          <a:p>
            <a:pPr>
              <a:buNone/>
            </a:pPr>
            <a:r>
              <a:rPr lang="en-GB" dirty="0"/>
              <a:t>	</a:t>
            </a:r>
            <a:r>
              <a:rPr lang="en-GB" dirty="0" smtClean="0"/>
              <a:t>Heightens the climax of the speech and the agony in which Proctor sees the world around him.</a:t>
            </a:r>
            <a:endParaRPr lang="en-GB" dirty="0"/>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Structure</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Act 1: an overture of the events</a:t>
            </a:r>
          </a:p>
          <a:p>
            <a:endParaRPr lang="en-GB" dirty="0"/>
          </a:p>
          <a:p>
            <a:r>
              <a:rPr lang="en-GB" dirty="0" smtClean="0"/>
              <a:t>Act 2: Contrast to first act. Opens quietly. Ends in slight climax of Elizabeth’s arrest.</a:t>
            </a:r>
          </a:p>
          <a:p>
            <a:endParaRPr lang="en-GB" dirty="0"/>
          </a:p>
          <a:p>
            <a:r>
              <a:rPr lang="en-GB" dirty="0" smtClean="0"/>
              <a:t>Act 3: No actual trial scene. We hear a snippet of the scene, in which an actual quote of the real scene is used.</a:t>
            </a:r>
          </a:p>
          <a:p>
            <a:endParaRPr lang="en-GB" dirty="0"/>
          </a:p>
          <a:p>
            <a:r>
              <a:rPr lang="en-GB" dirty="0" smtClean="0"/>
              <a:t>Act 4: Isolation of the people convicted and the isolation of John Proctor – highlights the inability of the society to realise the error of judgment they have made. Highlights to the reader/audience how Proctor is to die for his moral judgement and die a martyr. </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Language Analysis</a:t>
            </a:r>
            <a:endParaRPr lang="en-GB" dirty="0"/>
          </a:p>
        </p:txBody>
      </p:sp>
      <p:sp>
        <p:nvSpPr>
          <p:cNvPr id="3" name="Content Placeholder 2"/>
          <p:cNvSpPr>
            <a:spLocks noGrp="1"/>
          </p:cNvSpPr>
          <p:nvPr>
            <p:ph idx="1"/>
          </p:nvPr>
        </p:nvSpPr>
        <p:spPr/>
        <p:txBody>
          <a:bodyPr>
            <a:normAutofit lnSpcReduction="10000"/>
          </a:bodyPr>
          <a:lstStyle/>
          <a:p>
            <a:r>
              <a:rPr lang="en-GB" dirty="0"/>
              <a:t>Parris, his eyes going wide: No - no. There be no unnatural cause here. Tell him I have sent for Reverend Hale of Beverly, and Mr. Hale will surely confirm that. Let him look to medicine and put out all thought of unnatural causes here. There be none. </a:t>
            </a:r>
            <a:endParaRPr lang="en-GB" dirty="0" smtClean="0"/>
          </a:p>
          <a:p>
            <a:pPr>
              <a:buNone/>
            </a:pPr>
            <a:endParaRPr lang="en-GB" dirty="0"/>
          </a:p>
          <a:p>
            <a:r>
              <a:rPr lang="en-GB" dirty="0" smtClean="0"/>
              <a:t>What can this demonstrate about Parris and how does the language </a:t>
            </a:r>
            <a:r>
              <a:rPr lang="en-GB" smtClean="0"/>
              <a:t>support ideas? </a:t>
            </a: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469</Words>
  <Application>Microsoft Office PowerPoint</Application>
  <PresentationFormat>On-screen Show (4:3)</PresentationFormat>
  <Paragraphs>41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Language Analysis</vt:lpstr>
      <vt:lpstr>Linguistic Devices</vt:lpstr>
      <vt:lpstr>Linguistic Devices</vt:lpstr>
      <vt:lpstr>double negatives, changing verb tenses</vt:lpstr>
      <vt:lpstr>Use of Similes and Metaphors</vt:lpstr>
      <vt:lpstr>Language varied by Miller to present different characters and their roles in society.</vt:lpstr>
      <vt:lpstr>John Proctor uses some of the most poetic lines in the play. </vt:lpstr>
      <vt:lpstr>Structure</vt:lpstr>
      <vt:lpstr>Language Analysis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Analysis</dc:title>
  <dc:creator>StudentUser</dc:creator>
  <cp:lastModifiedBy>StudentUser</cp:lastModifiedBy>
  <cp:revision>3</cp:revision>
  <dcterms:created xsi:type="dcterms:W3CDTF">2013-12-03T09:40:18Z</dcterms:created>
  <dcterms:modified xsi:type="dcterms:W3CDTF">2013-12-03T10:05:40Z</dcterms:modified>
</cp:coreProperties>
</file>